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856136-89CF-427E-A560-6600377A6707}" v="76" dt="2020-11-10T16:17:21.550"/>
    <p1510:client id="{2BA1D5EF-771F-4C75-A889-E8D3A7C1A317}" v="57" dt="2020-11-07T14:42:32.6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10.11.2020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10.11.2020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10.11.2020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10.11.2020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10.11.2020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10.11.2020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10.11.2020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10.11.2020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10.11.2020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10.11.2020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10.11.2020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10.11.2020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467BFB1D-6FE4-496C-B92A-50F7AA925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6" y="-4001"/>
            <a:ext cx="12196414" cy="686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B5D24BE-C402-416E-B4CD-8D8224DB2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8" y="-4003"/>
            <a:ext cx="12196416" cy="686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283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FF9A9F2-7285-4F28-B983-4E9A53488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8" y="-4002"/>
            <a:ext cx="12196416" cy="686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43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5A626C23-9ACE-42EC-9C5B-BAB987B2D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8" y="-4003"/>
            <a:ext cx="12196416" cy="686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0714A48F-3212-4DB2-8766-8AC77E208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8" y="-4003"/>
            <a:ext cx="12207460" cy="687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544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5F72AB0-FAC9-4451-B966-FF878CE8D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8" y="-4003"/>
            <a:ext cx="12196416" cy="68660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CC1F5D-0969-4F7F-8E2E-1B709D23FDFC}"/>
              </a:ext>
            </a:extLst>
          </p:cNvPr>
          <p:cNvSpPr txBox="1"/>
          <p:nvPr/>
        </p:nvSpPr>
        <p:spPr>
          <a:xfrm>
            <a:off x="6382871" y="1407458"/>
            <a:ext cx="4787152" cy="11913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Segoe UI"/>
                <a:cs typeface="Calibri"/>
              </a:rPr>
              <a:t>Система трекинга времени</a:t>
            </a:r>
          </a:p>
          <a:p>
            <a:pPr marL="285750" indent="-285750">
              <a:buFont typeface="Arial"/>
              <a:buChar char="•"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Segoe UI"/>
                <a:cs typeface="Calibri"/>
              </a:rPr>
              <a:t>PyQt5</a:t>
            </a:r>
          </a:p>
          <a:p>
            <a:pPr marL="285750" indent="-285750">
              <a:buFont typeface="Arial"/>
              <a:buChar char="•"/>
            </a:pPr>
            <a:r>
              <a:rPr lang="ru-RU" sz="2400" dirty="0" err="1">
                <a:solidFill>
                  <a:schemeClr val="accent1">
                    <a:lumMod val="50000"/>
                  </a:schemeClr>
                </a:solidFill>
                <a:latin typeface="Segoe UI"/>
                <a:cs typeface="Calibri"/>
              </a:rPr>
              <a:t>SQLite</a:t>
            </a:r>
            <a:endParaRPr lang="ru-RU" sz="2400" dirty="0">
              <a:solidFill>
                <a:schemeClr val="accent1">
                  <a:lumMod val="50000"/>
                </a:schemeClr>
              </a:solidFill>
              <a:latin typeface="Segoe U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2209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5F724CF1-DF3D-4229-A436-23BD90CDD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8" y="-4003"/>
            <a:ext cx="12196416" cy="686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67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5F495FBE-C8B7-4D6B-998F-7F41923FB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8" y="-4003"/>
            <a:ext cx="12196416" cy="686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473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6CC93692-BED4-4B86-A4E8-63D32ADAA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8" y="-4003"/>
            <a:ext cx="12196416" cy="686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737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DD3358E-2200-4507-91B4-34EB18E68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8" y="-4003"/>
            <a:ext cx="12196416" cy="686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98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BD4EF02-F7F0-4762-9CAC-F619D3BAB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8" y="-4003"/>
            <a:ext cx="12262677" cy="687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8794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76</cp:revision>
  <dcterms:created xsi:type="dcterms:W3CDTF">2020-11-07T14:33:46Z</dcterms:created>
  <dcterms:modified xsi:type="dcterms:W3CDTF">2020-11-10T16:18:44Z</dcterms:modified>
</cp:coreProperties>
</file>